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B7056-6DFA-4E72-AAA3-3FB49187F67F}" type="datetimeFigureOut">
              <a:rPr lang="ru-RU" smtClean="0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4B02-6B84-412E-8375-44A3FAFE86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6627F-DA2C-4C66-A71F-BF12B185848A}" type="datetimeFigureOut">
              <a:rPr lang="ru-RU" smtClean="0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5399-37A5-4574-B40C-2F4F15A67B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E67D2-EB7A-4731-ABDE-7284DD7FA6F0}" type="datetimeFigureOut">
              <a:rPr lang="ru-RU" smtClean="0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B3F2A-BAD1-42C1-BD99-B3E8ADA13F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E154-998E-4BFE-945D-F5D4BB6C62C4}" type="datetimeFigureOut">
              <a:rPr lang="ru-RU" smtClean="0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59D7-A85D-4121-8FAC-BE5AE422E3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6F73-0765-4C5C-9337-75A0779C1955}" type="datetimeFigureOut">
              <a:rPr lang="ru-RU" smtClean="0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3633E-CAD2-4C68-A8B8-38B0463DA3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6A82E-CED6-4096-B993-5808AA5B47CD}" type="datetimeFigureOut">
              <a:rPr lang="ru-RU" smtClean="0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A5803-F884-435E-8BD3-6A5C85D869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3E96-21C0-4356-82FA-24744B53A275}" type="datetimeFigureOut">
              <a:rPr lang="ru-RU" smtClean="0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4EEC8-B722-4883-87D1-B9F38D025A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F85E-6ED2-45E1-BF31-1522200D4285}" type="datetimeFigureOut">
              <a:rPr lang="ru-RU" smtClean="0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8D044-6E24-426A-B6AF-6F8AA41629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15709-09B5-411F-99F9-DFC10BCC0F61}" type="datetimeFigureOut">
              <a:rPr lang="ru-RU" smtClean="0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A8F1A-0669-47FF-9859-4FCB8B9E24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21AF-641A-4310-9193-BF11D3919BCF}" type="datetimeFigureOut">
              <a:rPr lang="ru-RU" smtClean="0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35D0-68D6-42D7-AF7F-C327574ED7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2887-1608-44FA-9F80-5A445DFB5A58}" type="datetimeFigureOut">
              <a:rPr lang="ru-RU" smtClean="0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93B11-1D9C-4B70-81D8-9239C86EB3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19CA0C5-7D54-47CC-8410-EDED720A0CB3}" type="datetimeFigureOut">
              <a:rPr lang="ru-RU" smtClean="0"/>
              <a:pPr>
                <a:defRPr/>
              </a:pPr>
              <a:t>12.03.2016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F29B39-C344-454D-8F52-1BC449FC1E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 Black" pitchFamily="34" charset="0"/>
              </a:rPr>
              <a:t>Старичок- лесовичок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428736"/>
            <a:ext cx="2928958" cy="349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px-Picea_abi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223224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8466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60649"/>
            <a:ext cx="2304255" cy="2016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ub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068960"/>
            <a:ext cx="223224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enc_82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3140968"/>
            <a:ext cx="2448272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pim82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140968"/>
            <a:ext cx="244827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bereza_borod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260648"/>
            <a:ext cx="244827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px-Picea_abi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908720"/>
            <a:ext cx="1800200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8466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5" y="908720"/>
            <a:ext cx="1944215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ub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201765"/>
            <a:ext cx="1872208" cy="1966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enc_82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284984"/>
            <a:ext cx="2016224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pim82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3266040"/>
            <a:ext cx="1872208" cy="1838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bereza_borod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980728"/>
            <a:ext cx="194421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Рябина-лист-лицевая-сторон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1000125"/>
            <a:ext cx="1782510" cy="1780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183747603_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3284984"/>
            <a:ext cx="194421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1619250" y="115888"/>
            <a:ext cx="56165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Arial Black" pitchFamily="34" charset="0"/>
              </a:rPr>
              <a:t>«Какой листик?»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px-Picea_abi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8466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429000"/>
            <a:ext cx="3163671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bereza_borod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836712"/>
            <a:ext cx="3168352" cy="2106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Рябина-лист-лицевая-сторо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429000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1619250" y="115888"/>
            <a:ext cx="56165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Arial Black" pitchFamily="34" charset="0"/>
              </a:rPr>
              <a:t>Грибы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0259829_4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8208912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331913" y="1889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Arial Black" pitchFamily="34" charset="0"/>
              </a:rPr>
              <a:t>Берегите лес!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px-Picea_abi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749" y="1124744"/>
            <a:ext cx="3020046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8466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1281" y="3645024"/>
            <a:ext cx="2784309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bereza_borod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6867" y="1052736"/>
            <a:ext cx="3110745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Рябина-лист-лицевая-сторо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3" y="3645024"/>
            <a:ext cx="301233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1619250" y="115888"/>
            <a:ext cx="56165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Arial Black" pitchFamily="34" charset="0"/>
              </a:rPr>
              <a:t>«Покажи и назови части дерева»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ezka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berezka</Template>
  <TotalTime>171</TotalTime>
  <Words>17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berezka</vt:lpstr>
      <vt:lpstr>Старичок- лесовичок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Старичок- лесовичок</dc:title>
  <dc:creator>Женя</dc:creator>
  <cp:lastModifiedBy>Татьяна</cp:lastModifiedBy>
  <cp:revision>18</cp:revision>
  <dcterms:created xsi:type="dcterms:W3CDTF">2013-03-29T16:44:11Z</dcterms:created>
  <dcterms:modified xsi:type="dcterms:W3CDTF">2016-03-12T15:57:07Z</dcterms:modified>
</cp:coreProperties>
</file>